
<file path=[Content_Types].xml><?xml version="1.0" encoding="utf-8"?>
<Types xmlns="http://schemas.openxmlformats.org/package/2006/content-types">
  <Default Extension="1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E38D7839-B446-4F74-AD7F-DB3D33F14E3E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23" autoAdjust="0"/>
    <p:restoredTop sz="94660"/>
  </p:normalViewPr>
  <p:slideViewPr>
    <p:cSldViewPr snapToGrid="0">
      <p:cViewPr varScale="1">
        <p:scale>
          <a:sx n="84" d="100"/>
          <a:sy n="84" d="100"/>
        </p:scale>
        <p:origin x="91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13447-DE86-4344-B270-177006785AF2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57747-711C-4697-A229-99A289122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00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13447-DE86-4344-B270-177006785AF2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57747-711C-4697-A229-99A289122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02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13447-DE86-4344-B270-177006785AF2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57747-711C-4697-A229-99A289122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023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13447-DE86-4344-B270-177006785AF2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57747-711C-4697-A229-99A289122BC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48784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13447-DE86-4344-B270-177006785AF2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57747-711C-4697-A229-99A289122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1593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13447-DE86-4344-B270-177006785AF2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57747-711C-4697-A229-99A289122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709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13447-DE86-4344-B270-177006785AF2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57747-711C-4697-A229-99A289122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6286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13447-DE86-4344-B270-177006785AF2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57747-711C-4697-A229-99A289122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372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13447-DE86-4344-B270-177006785AF2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57747-711C-4697-A229-99A289122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30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13447-DE86-4344-B270-177006785AF2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57747-711C-4697-A229-99A289122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554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13447-DE86-4344-B270-177006785AF2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57747-711C-4697-A229-99A289122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52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13447-DE86-4344-B270-177006785AF2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57747-711C-4697-A229-99A289122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958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13447-DE86-4344-B270-177006785AF2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57747-711C-4697-A229-99A289122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266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13447-DE86-4344-B270-177006785AF2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57747-711C-4697-A229-99A289122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64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13447-DE86-4344-B270-177006785AF2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57747-711C-4697-A229-99A289122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327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13447-DE86-4344-B270-177006785AF2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57747-711C-4697-A229-99A289122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067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13447-DE86-4344-B270-177006785AF2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57747-711C-4697-A229-99A289122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94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1A13447-DE86-4344-B270-177006785AF2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C257747-711C-4697-A229-99A289122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185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sports-png/download/24640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vgsilh.com/image/40739.html" TargetMode="Externa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erson-s-playing-chess-1040157/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flickr.com/photos/9242564@N07/4929302647" TargetMode="Externa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wpixel.com/image/429751/free-illustration-image-brain-book-phrenology" TargetMode="External"/><Relationship Id="rId2" Type="http://schemas.openxmlformats.org/officeDocument/2006/relationships/image" Target="../media/image16.1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soccer-football-sports-man-guy-34248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ricket-batsman-sports-stumps-166932/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en.wikipedia.org/wiki/Portugal_national_football_team" TargetMode="External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outreach.org/articles/benefits-of-exercise-on-mind/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hyperlink" Target="https://svgsilh.com/image/3110928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hyperlink" Target="https://svgsilh.com/image/297650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wpixel.com/image/456616/free-illustration-image-soccer-sport-woman" TargetMode="External"/><Relationship Id="rId2" Type="http://schemas.openxmlformats.org/officeDocument/2006/relationships/image" Target="../media/image25.1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bicycle-cycling-biking-logo-sports-40756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high-jump-athlete-athletic-sports-297451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soccer-ball-football-sport-game-311838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ixabay.com/en/table-tennis-ping-pong-sports-40793/" TargetMode="Externa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Australian_Open_Tennis_-_D_Hantuchova.jpg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lickr.com/photos/tech-fall/51092805627/" TargetMode="External"/><Relationship Id="rId5" Type="http://schemas.openxmlformats.org/officeDocument/2006/relationships/image" Target="../media/image10.jpg"/><Relationship Id="rId4" Type="http://schemas.openxmlformats.org/officeDocument/2006/relationships/hyperlink" Target="https://creativecommons.org/licenses/by-sa/3.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ko/photo/1616890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ixnio.com/sport/athletics/foot-race-running-running-track-competition-runner-race-athlete-start" TargetMode="Externa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Archery_(PSF)_colored.pn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9A4BD-A3DF-685E-0990-16BD7424A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274323" y="447474"/>
            <a:ext cx="10934465" cy="4330022"/>
          </a:xfrm>
        </p:spPr>
        <p:txBody>
          <a:bodyPr>
            <a:normAutofit/>
          </a:bodyPr>
          <a:lstStyle/>
          <a:p>
            <a:r>
              <a:rPr lang="en-US" sz="8000" dirty="0">
                <a:latin typeface="Forte" panose="03060902040502070203" pitchFamily="66" charset="0"/>
              </a:rPr>
              <a:t>              </a:t>
            </a:r>
            <a:r>
              <a:rPr lang="en-US" sz="10700" dirty="0">
                <a:latin typeface="Forte" panose="03060902040502070203" pitchFamily="66" charset="0"/>
              </a:rPr>
              <a:t>Sports…</a:t>
            </a:r>
            <a:br>
              <a:rPr lang="en-US" sz="8000" dirty="0">
                <a:latin typeface="Forte" panose="03060902040502070203" pitchFamily="66" charset="0"/>
              </a:rPr>
            </a:br>
            <a:endParaRPr lang="en-US" sz="6000" dirty="0">
              <a:latin typeface="Forte" panose="03060902040502070203" pitchFamily="66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EBF7DA-9AEB-7953-FBB5-1C9FA7D94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306827" y="3008698"/>
            <a:ext cx="4962525" cy="496252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3387953-DFC4-2B6B-6F0B-A9A22AF75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567912" y="2393373"/>
            <a:ext cx="2650003" cy="2074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A9A3F4-257E-8ABB-2F7D-22B453F6F880}"/>
              </a:ext>
            </a:extLst>
          </p:cNvPr>
          <p:cNvSpPr txBox="1"/>
          <p:nvPr/>
        </p:nvSpPr>
        <p:spPr>
          <a:xfrm>
            <a:off x="10943618" y="6361889"/>
            <a:ext cx="326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BY: RICHA</a:t>
            </a:r>
          </a:p>
        </p:txBody>
      </p:sp>
    </p:spTree>
    <p:extLst>
      <p:ext uri="{BB962C8B-B14F-4D97-AF65-F5344CB8AC3E}">
        <p14:creationId xmlns:p14="http://schemas.microsoft.com/office/powerpoint/2010/main" val="2755422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">
        <p14:reveal/>
      </p:transition>
    </mc:Choice>
    <mc:Fallback>
      <p:transition spd="slow" advClick="0" advTm="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A21F80-62F9-5F9D-0883-552FCD9DA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958265">
            <a:off x="6611737" y="2367927"/>
            <a:ext cx="4912851" cy="33405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D18C36-CA04-5AFC-8A06-B984A5E710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20406727">
            <a:off x="690142" y="2314513"/>
            <a:ext cx="4671709" cy="37462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6233EB-993F-016F-AB0A-D7E08A77D334}"/>
              </a:ext>
            </a:extLst>
          </p:cNvPr>
          <p:cNvSpPr txBox="1"/>
          <p:nvPr/>
        </p:nvSpPr>
        <p:spPr>
          <a:xfrm rot="1908059">
            <a:off x="9621810" y="2782280"/>
            <a:ext cx="3291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ighlight>
                  <a:srgbClr val="FFFF00"/>
                </a:highlight>
              </a:rPr>
              <a:t>CHESS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1CBAAF-F920-17BB-A8F7-6106AF9DB73D}"/>
              </a:ext>
            </a:extLst>
          </p:cNvPr>
          <p:cNvSpPr txBox="1"/>
          <p:nvPr/>
        </p:nvSpPr>
        <p:spPr>
          <a:xfrm rot="20397760">
            <a:off x="1165859" y="1530697"/>
            <a:ext cx="3806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ighlight>
                  <a:srgbClr val="FFFF00"/>
                </a:highlight>
              </a:rPr>
              <a:t>ARCHERY</a:t>
            </a:r>
          </a:p>
        </p:txBody>
      </p:sp>
    </p:spTree>
    <p:extLst>
      <p:ext uri="{BB962C8B-B14F-4D97-AF65-F5344CB8AC3E}">
        <p14:creationId xmlns:p14="http://schemas.microsoft.com/office/powerpoint/2010/main" val="263389201"/>
      </p:ext>
    </p:extLst>
  </p:cSld>
  <p:clrMapOvr>
    <a:masterClrMapping/>
  </p:clrMapOvr>
  <p:transition spd="slow" advClick="0" advTm="10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62002B-89C3-837C-7E60-99C3F8D1500A}"/>
              </a:ext>
            </a:extLst>
          </p:cNvPr>
          <p:cNvSpPr txBox="1"/>
          <p:nvPr/>
        </p:nvSpPr>
        <p:spPr>
          <a:xfrm>
            <a:off x="2213610" y="205740"/>
            <a:ext cx="99783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* BENEFITS OF MENTAL SPORTS *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837348-28E1-C3B2-3C67-CF4CCA4E1C23}"/>
              </a:ext>
            </a:extLst>
          </p:cNvPr>
          <p:cNvSpPr txBox="1"/>
          <p:nvPr/>
        </p:nvSpPr>
        <p:spPr>
          <a:xfrm>
            <a:off x="2251710" y="1383030"/>
            <a:ext cx="43891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Improves mood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Improve concentration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Sharpens focus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Reduce stress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73FD2B-F051-2A58-1415-45933D8F5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183880" y="929690"/>
            <a:ext cx="4008120" cy="29793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12084634"/>
      </p:ext>
    </p:extLst>
  </p:cSld>
  <p:clrMapOvr>
    <a:masterClrMapping/>
  </p:clrMapOvr>
  <p:transition spd="med" advClick="0" advTm="1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2BAAA3-3473-C633-B301-79648A49561E}"/>
              </a:ext>
            </a:extLst>
          </p:cNvPr>
          <p:cNvSpPr txBox="1"/>
          <p:nvPr/>
        </p:nvSpPr>
        <p:spPr>
          <a:xfrm>
            <a:off x="2068830" y="1314450"/>
            <a:ext cx="73837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u="sng" dirty="0">
                <a:solidFill>
                  <a:schemeClr val="accent2">
                    <a:lumMod val="50000"/>
                  </a:schemeClr>
                </a:solidFill>
              </a:rPr>
              <a:t>Social sports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: </a:t>
            </a:r>
            <a:r>
              <a:rPr lang="en-US" sz="2800" dirty="0"/>
              <a:t>These are the game such as in team games/sports in which we meet more number of people and increase our social network. </a:t>
            </a:r>
            <a:endParaRPr lang="en-US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AB148B-C0BA-64AA-6AC7-51C35B149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42264" y="1874520"/>
            <a:ext cx="3663998" cy="506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834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">
        <p14:window dir="vert"/>
      </p:transition>
    </mc:Choice>
    <mc:Fallback>
      <p:transition spd="slow" advClick="0" advTm="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6D950F-1553-AAE2-F5FC-88DB770F4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785876">
            <a:off x="5695949" y="2183130"/>
            <a:ext cx="5223510" cy="34823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F741BB-342A-B14B-8113-BC0743110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57250" y="1806646"/>
            <a:ext cx="3211518" cy="48456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C133A1-D7EA-0EBC-00A0-EF7B984DE1C1}"/>
              </a:ext>
            </a:extLst>
          </p:cNvPr>
          <p:cNvSpPr txBox="1"/>
          <p:nvPr/>
        </p:nvSpPr>
        <p:spPr>
          <a:xfrm>
            <a:off x="1623060" y="1280160"/>
            <a:ext cx="2823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FOOTBALL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F55D1C-74F9-58E9-DD78-AAAA11FF0B1A}"/>
              </a:ext>
            </a:extLst>
          </p:cNvPr>
          <p:cNvSpPr txBox="1"/>
          <p:nvPr/>
        </p:nvSpPr>
        <p:spPr>
          <a:xfrm rot="1718710">
            <a:off x="8561070" y="2393706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CRICKET</a:t>
            </a:r>
          </a:p>
        </p:txBody>
      </p:sp>
    </p:spTree>
    <p:extLst>
      <p:ext uri="{BB962C8B-B14F-4D97-AF65-F5344CB8AC3E}">
        <p14:creationId xmlns:p14="http://schemas.microsoft.com/office/powerpoint/2010/main" val="2106299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100">
        <p14:vortex dir="r"/>
      </p:transition>
    </mc:Choice>
    <mc:Fallback>
      <p:transition spd="slow" advClick="0" advTm="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1A593F-39D5-0E4A-6027-4A0D3AB0BE2F}"/>
              </a:ext>
            </a:extLst>
          </p:cNvPr>
          <p:cNvSpPr txBox="1"/>
          <p:nvPr/>
        </p:nvSpPr>
        <p:spPr>
          <a:xfrm>
            <a:off x="2114550" y="137160"/>
            <a:ext cx="81610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* GENERAL BENEFITS OF SPORTS *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D727D-1EB2-1220-FEA1-8B9692FABEA5}"/>
              </a:ext>
            </a:extLst>
          </p:cNvPr>
          <p:cNvSpPr txBox="1"/>
          <p:nvPr/>
        </p:nvSpPr>
        <p:spPr>
          <a:xfrm>
            <a:off x="2068830" y="1245870"/>
            <a:ext cx="10515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Increase strength and stamina.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Better body shape.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They encourages us to give best every time.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Increase concentration.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Boost confidence.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They build leadership and team skills.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Make us happy.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Reduce several health risks.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57FC5E-BF21-1D83-D7FF-1FBD4E0F2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488680" y="4298595"/>
            <a:ext cx="3703320" cy="255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772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100">
        <p15:prstTrans prst="prestige"/>
      </p:transition>
    </mc:Choice>
    <mc:Fallback>
      <p:transition spd="slow" advClick="0" advTm="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B934A8-CBCB-5F49-415E-908331A3BB2C}"/>
              </a:ext>
            </a:extLst>
          </p:cNvPr>
          <p:cNvSpPr txBox="1"/>
          <p:nvPr/>
        </p:nvSpPr>
        <p:spPr>
          <a:xfrm>
            <a:off x="1851660" y="331470"/>
            <a:ext cx="8538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* WHAT DO WE (STUDENT) PLAY ? *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3A1C6D-9CE2-4184-85B0-9019DB530191}"/>
              </a:ext>
            </a:extLst>
          </p:cNvPr>
          <p:cNvSpPr txBox="1"/>
          <p:nvPr/>
        </p:nvSpPr>
        <p:spPr>
          <a:xfrm>
            <a:off x="1897380" y="1783080"/>
            <a:ext cx="70980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children usually play cricket, football, volleyball, chess, basketball and many more.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1808F31-6668-FD09-8F40-148145F5C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3983405"/>
            <a:ext cx="3286627" cy="287459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F9493A0-AAE5-9DB6-77BC-D7C0D8BF8E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040809" y="1951710"/>
            <a:ext cx="2769193" cy="49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6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100">
        <p:blinds dir="vert"/>
      </p:transition>
    </mc:Choice>
    <mc:Fallback>
      <p:transition spd="slow" advClick="0" advTm="1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BCB5FD-DE34-C733-9B37-7EDE67F1E57C}"/>
              </a:ext>
            </a:extLst>
          </p:cNvPr>
          <p:cNvSpPr txBox="1"/>
          <p:nvPr/>
        </p:nvSpPr>
        <p:spPr>
          <a:xfrm>
            <a:off x="182880" y="148590"/>
            <a:ext cx="119100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* HOW DO WE GET BENEFITS FROM THESE GAMES ? *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E7F0E8-4C5D-A240-415F-7FFBDFF6D0AB}"/>
              </a:ext>
            </a:extLst>
          </p:cNvPr>
          <p:cNvSpPr txBox="1"/>
          <p:nvPr/>
        </p:nvSpPr>
        <p:spPr>
          <a:xfrm>
            <a:off x="240030" y="1097280"/>
            <a:ext cx="1052703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 helps in academic and also </a:t>
            </a:r>
            <a:r>
              <a:rPr lang="en-US" sz="2800" dirty="0" err="1"/>
              <a:t>icrease</a:t>
            </a:r>
            <a:r>
              <a:rPr lang="en-US" sz="2800" dirty="0"/>
              <a:t> our understanding level.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 increase our self esteem.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Help us to keep our waistline trim.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Increase team spirit.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Trust on each other when we play team games.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69291-5ED0-D686-770D-8348CD99D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957310" y="3623310"/>
            <a:ext cx="3234690" cy="32346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41375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100">
        <p:checker/>
      </p:transition>
    </mc:Choice>
    <mc:Fallback>
      <p:transition spd="slow" advClick="0" advTm="1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895C17-8ACD-882B-A160-F5FF3D9708FE}"/>
              </a:ext>
            </a:extLst>
          </p:cNvPr>
          <p:cNvSpPr txBox="1"/>
          <p:nvPr/>
        </p:nvSpPr>
        <p:spPr>
          <a:xfrm>
            <a:off x="3886200" y="182880"/>
            <a:ext cx="4914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* CONCLUSION *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B2CBD-156D-D326-40F5-72DB62DC3EF1}"/>
              </a:ext>
            </a:extLst>
          </p:cNvPr>
          <p:cNvSpPr txBox="1"/>
          <p:nvPr/>
        </p:nvSpPr>
        <p:spPr>
          <a:xfrm>
            <a:off x="2434590" y="1668780"/>
            <a:ext cx="753237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Sport help us a lot in maintaining our health as well as our personality.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Sport develop an </a:t>
            </a:r>
            <a:r>
              <a:rPr lang="en-US" sz="2800" dirty="0" err="1"/>
              <a:t>an</a:t>
            </a:r>
            <a:r>
              <a:rPr lang="en-US" sz="2800" dirty="0"/>
              <a:t> overall attitude for facing challenges in life.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 we must play each day no matter which game we play but, we must play.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D27074-9500-EC72-1849-C7CB4ADF8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4785" y="4556628"/>
            <a:ext cx="2947035" cy="230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7631"/>
      </p:ext>
    </p:extLst>
  </p:cSld>
  <p:clrMapOvr>
    <a:masterClrMapping/>
  </p:clrMapOvr>
  <p:transition spd="slow" advClick="0" advTm="10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D366B6-8199-B3AE-EA8B-29686DF818FE}"/>
              </a:ext>
            </a:extLst>
          </p:cNvPr>
          <p:cNvSpPr txBox="1"/>
          <p:nvPr/>
        </p:nvSpPr>
        <p:spPr>
          <a:xfrm>
            <a:off x="114300" y="137160"/>
            <a:ext cx="5189220" cy="70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MADE BY :  RICHA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4CC952-5EFF-64D1-AA57-D7141ED5F20B}"/>
              </a:ext>
            </a:extLst>
          </p:cNvPr>
          <p:cNvSpPr txBox="1"/>
          <p:nvPr/>
        </p:nvSpPr>
        <p:spPr>
          <a:xfrm rot="20234470">
            <a:off x="2861701" y="2504938"/>
            <a:ext cx="78042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Ink Free" panose="03080402000500000000" pitchFamily="66" charset="0"/>
              </a:rPr>
              <a:t>THANKYOU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0CDBDF-CDB0-1617-CC63-5004FF677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092440" y="3954780"/>
            <a:ext cx="3745960" cy="2903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2946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">
        <p:random/>
      </p:transition>
    </mc:Choice>
    <mc:Fallback>
      <p:transition spd="slow" advClick="0" advTm="1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5563FD-E045-A6DA-A0E8-3B81E9649C56}"/>
              </a:ext>
            </a:extLst>
          </p:cNvPr>
          <p:cNvSpPr txBox="1"/>
          <p:nvPr/>
        </p:nvSpPr>
        <p:spPr>
          <a:xfrm>
            <a:off x="1048122" y="247774"/>
            <a:ext cx="9620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* TOPICS 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65E305-6FAD-DD8E-E985-8271CBC3F825}"/>
              </a:ext>
            </a:extLst>
          </p:cNvPr>
          <p:cNvSpPr txBox="1"/>
          <p:nvPr/>
        </p:nvSpPr>
        <p:spPr>
          <a:xfrm>
            <a:off x="1438275" y="1663064"/>
            <a:ext cx="1022985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DIFFERENT KINDS OF GAMES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IS SPORTS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ORIGIN OF SPORTS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CLASSIFICATION OF SPORTS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BENEFITS OF SPORTS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GENERAL BENEFITS OF SPORTS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DO WE (STUDENTS) PLAY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DO WE GAIN FROM SPORTS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AAEBFB-0AF1-A48C-F246-5A492DF40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5510147"/>
            <a:ext cx="2251957" cy="14902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3D53A0-2C76-F4C8-A7E6-B23D86B97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177252" y="4850626"/>
            <a:ext cx="4014748" cy="200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86307"/>
      </p:ext>
    </p:extLst>
  </p:cSld>
  <p:clrMapOvr>
    <a:masterClrMapping/>
  </p:clrMapOvr>
  <p:transition spd="slow" advClick="0" advTm="1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0C9E6-2850-B537-80B6-497FDF9F03DD}"/>
              </a:ext>
            </a:extLst>
          </p:cNvPr>
          <p:cNvSpPr txBox="1"/>
          <p:nvPr/>
        </p:nvSpPr>
        <p:spPr>
          <a:xfrm>
            <a:off x="931545" y="554355"/>
            <a:ext cx="9658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* WHAT IS SPORTS ? *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9CD6C-6415-E201-D834-07CA7CD6AED8}"/>
              </a:ext>
            </a:extLst>
          </p:cNvPr>
          <p:cNvSpPr txBox="1"/>
          <p:nvPr/>
        </p:nvSpPr>
        <p:spPr>
          <a:xfrm>
            <a:off x="297180" y="1760220"/>
            <a:ext cx="112471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An activity involving physical exertion and skill in which an individual or team competes with another or other for entertainment is called sports.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Example of some of the sports that we usually play : Cricket , Basketball , Football , Chess and many other.</a:t>
            </a:r>
          </a:p>
        </p:txBody>
      </p:sp>
    </p:spTree>
    <p:extLst>
      <p:ext uri="{BB962C8B-B14F-4D97-AF65-F5344CB8AC3E}">
        <p14:creationId xmlns:p14="http://schemas.microsoft.com/office/powerpoint/2010/main" val="1970448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100">
        <p:circle/>
      </p:transition>
    </mc:Choice>
    <mc:Fallback>
      <p:transition spd="slow" advClick="0" advTm="1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B7CA4F-4639-0D7D-B951-3D02A5FF7566}"/>
              </a:ext>
            </a:extLst>
          </p:cNvPr>
          <p:cNvSpPr txBox="1"/>
          <p:nvPr/>
        </p:nvSpPr>
        <p:spPr>
          <a:xfrm>
            <a:off x="2503170" y="240030"/>
            <a:ext cx="7212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* ORIGIN OF SPORTS IN INDIA *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30D6F3-730B-BF99-DEA1-031752964645}"/>
              </a:ext>
            </a:extLst>
          </p:cNvPr>
          <p:cNvSpPr txBox="1"/>
          <p:nvPr/>
        </p:nvSpPr>
        <p:spPr>
          <a:xfrm>
            <a:off x="1440180" y="1520190"/>
            <a:ext cx="98526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history of sports in India dates back to the Vedic era 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Mantra in the Atharvaveda </a:t>
            </a:r>
            <a:r>
              <a:rPr lang="en-US" sz="2800" dirty="0" err="1"/>
              <a:t>says,“Duty</a:t>
            </a:r>
            <a:r>
              <a:rPr lang="en-US" sz="2800" dirty="0"/>
              <a:t> is my right hand and the fruit of victory in my left.” In </a:t>
            </a:r>
            <a:r>
              <a:rPr lang="en-US" sz="2800" dirty="0" err="1"/>
              <a:t>trm</a:t>
            </a:r>
            <a:r>
              <a:rPr lang="en-US" sz="2800" dirty="0"/>
              <a:t> of ideal, these words hold the same sentiments as the traditional Olympics Oath : “For the </a:t>
            </a:r>
            <a:r>
              <a:rPr lang="en-US" sz="2800" dirty="0" err="1"/>
              <a:t>honour</a:t>
            </a:r>
            <a:r>
              <a:rPr lang="en-US" sz="2800" dirty="0"/>
              <a:t> of my Country and the Glory of sports”.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Games like Chess, snake and ladder and playing cards are originated in India. </a:t>
            </a:r>
          </a:p>
        </p:txBody>
      </p:sp>
    </p:spTree>
    <p:extLst>
      <p:ext uri="{BB962C8B-B14F-4D97-AF65-F5344CB8AC3E}">
        <p14:creationId xmlns:p14="http://schemas.microsoft.com/office/powerpoint/2010/main" val="3518484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100">
        <p14:gallery dir="l"/>
      </p:transition>
    </mc:Choice>
    <mc:Fallback>
      <p:transition spd="slow" advClick="0" advTm="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7B15F7-578E-B3AC-6F8E-465E9CEBD1D3}"/>
              </a:ext>
            </a:extLst>
          </p:cNvPr>
          <p:cNvSpPr txBox="1"/>
          <p:nvPr/>
        </p:nvSpPr>
        <p:spPr>
          <a:xfrm>
            <a:off x="2286000" y="342900"/>
            <a:ext cx="7635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* DIFFERENT KINDS OF SPORTS *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D7D919-86B3-3C62-E4CC-182954357557}"/>
              </a:ext>
            </a:extLst>
          </p:cNvPr>
          <p:cNvSpPr txBox="1"/>
          <p:nvPr/>
        </p:nvSpPr>
        <p:spPr>
          <a:xfrm>
            <a:off x="1588770" y="1497330"/>
            <a:ext cx="868680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chemeClr val="accent2">
                    <a:lumMod val="50000"/>
                  </a:schemeClr>
                </a:solidFill>
              </a:rPr>
              <a:t>Indoor game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: 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game which are played inside a room are known as Indoor game. </a:t>
            </a:r>
          </a:p>
          <a:p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u="sng" dirty="0">
                <a:solidFill>
                  <a:schemeClr val="accent2">
                    <a:lumMod val="50000"/>
                  </a:schemeClr>
                </a:solidFill>
              </a:rPr>
              <a:t>Example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 :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Chess, Table tennis, Carrom,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2800" u="sng" dirty="0">
                <a:solidFill>
                  <a:schemeClr val="accent2">
                    <a:lumMod val="50000"/>
                  </a:schemeClr>
                </a:solidFill>
              </a:rPr>
              <a:t>Outdoor game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: </a:t>
            </a:r>
            <a:r>
              <a:rPr lang="en-US" sz="2800" dirty="0"/>
              <a:t>The game which are played outside such as in grounds are known as outdoor games. 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u="sng" dirty="0">
                <a:solidFill>
                  <a:schemeClr val="accent2">
                    <a:lumMod val="50000"/>
                  </a:schemeClr>
                </a:solidFill>
              </a:rPr>
              <a:t>Example : </a:t>
            </a:r>
            <a:r>
              <a:rPr lang="en-US" sz="2800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Kabaddi, Kho-</a:t>
            </a:r>
            <a:r>
              <a:rPr lang="en-US" sz="2800" u="sng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kho</a:t>
            </a:r>
            <a:r>
              <a:rPr lang="en-US" sz="2800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Lawn tennis. Basketball,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u="sng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US" sz="2800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436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100">
        <p14:prism/>
      </p:transition>
    </mc:Choice>
    <mc:Fallback>
      <p:transition spd="slow" advClick="0" advTm="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A7170B-8358-87BD-960A-4383B881FF93}"/>
              </a:ext>
            </a:extLst>
          </p:cNvPr>
          <p:cNvSpPr txBox="1"/>
          <p:nvPr/>
        </p:nvSpPr>
        <p:spPr>
          <a:xfrm>
            <a:off x="2571750" y="274320"/>
            <a:ext cx="8732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* CLASSIFICATION OF SPORTS *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4CAD74-DBEA-BE47-9E75-7EC2642F1234}"/>
              </a:ext>
            </a:extLst>
          </p:cNvPr>
          <p:cNvSpPr txBox="1"/>
          <p:nvPr/>
        </p:nvSpPr>
        <p:spPr>
          <a:xfrm>
            <a:off x="1177290" y="1600200"/>
            <a:ext cx="98755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*Sports can be classified on the basis of :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u="sng" dirty="0">
                <a:solidFill>
                  <a:schemeClr val="accent2">
                    <a:lumMod val="50000"/>
                  </a:schemeClr>
                </a:solidFill>
              </a:rPr>
              <a:t>Physical sports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: 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 athletic activity requiring skill or physical power and often of a competitive nature are called physical sports.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US" sz="2800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48911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100">
        <p:dissolve/>
      </p:transition>
    </mc:Choice>
    <mc:Fallback>
      <p:transition spd="slow" advClick="0" advTm="10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8949F4-78CE-D8A3-461B-62DD28C2A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782854" flipH="1">
            <a:off x="6246384" y="1910681"/>
            <a:ext cx="5486838" cy="33066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05689E-AEF9-A1DA-48DC-E926F5372921}"/>
              </a:ext>
            </a:extLst>
          </p:cNvPr>
          <p:cNvSpPr txBox="1"/>
          <p:nvPr/>
        </p:nvSpPr>
        <p:spPr>
          <a:xfrm>
            <a:off x="1674000" y="7008000"/>
            <a:ext cx="914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commons.wikimedia.org/wiki/File:Australian_Open_Tennis_-_D_Hantuchova.jp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AA63FF-7BA8-A96F-0DB7-F1CEA87381AE}"/>
              </a:ext>
            </a:extLst>
          </p:cNvPr>
          <p:cNvSpPr txBox="1"/>
          <p:nvPr/>
        </p:nvSpPr>
        <p:spPr>
          <a:xfrm rot="1841204">
            <a:off x="8827113" y="2106942"/>
            <a:ext cx="4030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ighlight>
                  <a:srgbClr val="FFFF00"/>
                </a:highlight>
              </a:rPr>
              <a:t>LAWN TENNIS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54CCA8-EF93-E1A5-416F-EF377F9CA0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9815101">
            <a:off x="903373" y="2615565"/>
            <a:ext cx="4762500" cy="31813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F8961B-567E-3174-A29F-0452FE12957D}"/>
              </a:ext>
            </a:extLst>
          </p:cNvPr>
          <p:cNvSpPr txBox="1"/>
          <p:nvPr/>
        </p:nvSpPr>
        <p:spPr>
          <a:xfrm rot="19801660">
            <a:off x="1177289" y="1987897"/>
            <a:ext cx="3188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ighlight>
                  <a:srgbClr val="FFFF00"/>
                </a:highlight>
              </a:rPr>
              <a:t>WRESTLING </a:t>
            </a:r>
          </a:p>
        </p:txBody>
      </p:sp>
    </p:spTree>
    <p:extLst>
      <p:ext uri="{BB962C8B-B14F-4D97-AF65-F5344CB8AC3E}">
        <p14:creationId xmlns:p14="http://schemas.microsoft.com/office/powerpoint/2010/main" val="753491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 advClick="0" advTm="100">
        <p14:glitter pattern="hexagon"/>
      </p:transition>
    </mc:Choice>
    <mc:Fallback>
      <p:transition spd="slow" advClick="0" advTm="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6432B2-E977-9FB8-A99A-4ED5BE7BF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041942">
            <a:off x="6585765" y="2387375"/>
            <a:ext cx="4956458" cy="33043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E6EF77-3274-51E4-7064-73A2652000F3}"/>
              </a:ext>
            </a:extLst>
          </p:cNvPr>
          <p:cNvSpPr txBox="1"/>
          <p:nvPr/>
        </p:nvSpPr>
        <p:spPr>
          <a:xfrm rot="977787">
            <a:off x="8789670" y="2130772"/>
            <a:ext cx="3863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ighlight>
                  <a:srgbClr val="FFFF00"/>
                </a:highlight>
              </a:rPr>
              <a:t>BASEBALL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F40C89-5B40-8D94-093E-B3155EE44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20241347">
            <a:off x="896294" y="2409442"/>
            <a:ext cx="4572000" cy="34661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C4CF4E-19D5-16D5-7420-39960CC65674}"/>
              </a:ext>
            </a:extLst>
          </p:cNvPr>
          <p:cNvSpPr txBox="1"/>
          <p:nvPr/>
        </p:nvSpPr>
        <p:spPr>
          <a:xfrm rot="20212390">
            <a:off x="1360171" y="1599277"/>
            <a:ext cx="3589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ighlight>
                  <a:srgbClr val="FFFF00"/>
                </a:highlight>
              </a:rPr>
              <a:t>RUNNING</a:t>
            </a:r>
          </a:p>
        </p:txBody>
      </p:sp>
    </p:spTree>
    <p:extLst>
      <p:ext uri="{BB962C8B-B14F-4D97-AF65-F5344CB8AC3E}">
        <p14:creationId xmlns:p14="http://schemas.microsoft.com/office/powerpoint/2010/main" val="1839542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100">
        <p14:flythrough/>
      </p:transition>
    </mc:Choice>
    <mc:Fallback>
      <p:transition spd="slow" advClick="0" advTm="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B40379-1C51-0306-CDAD-18A40293B5E5}"/>
              </a:ext>
            </a:extLst>
          </p:cNvPr>
          <p:cNvSpPr txBox="1"/>
          <p:nvPr/>
        </p:nvSpPr>
        <p:spPr>
          <a:xfrm>
            <a:off x="1085850" y="1851660"/>
            <a:ext cx="91668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u="sng" dirty="0">
                <a:solidFill>
                  <a:schemeClr val="accent2">
                    <a:lumMod val="50000"/>
                  </a:schemeClr>
                </a:solidFill>
              </a:rPr>
              <a:t>Mental sports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:</a:t>
            </a:r>
            <a:r>
              <a:rPr lang="en-US" sz="2800" dirty="0"/>
              <a:t> A mind sports is a game of skill where the mental component is more significant than the physical.</a:t>
            </a:r>
            <a:endParaRPr lang="en-US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C717E9-0D1E-BE3F-97A9-BF8C244A2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041131" y="3134857"/>
            <a:ext cx="3064008" cy="36400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24860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100">
        <p14:ripple/>
      </p:transition>
    </mc:Choice>
    <mc:Fallback>
      <p:transition spd="slow" advClick="0" advTm="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194</TotalTime>
  <Words>546</Words>
  <Application>Microsoft Office PowerPoint</Application>
  <PresentationFormat>Widescreen</PresentationFormat>
  <Paragraphs>87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Forte</vt:lpstr>
      <vt:lpstr>Ink Free</vt:lpstr>
      <vt:lpstr>Tw Cen MT</vt:lpstr>
      <vt:lpstr>Droplet</vt:lpstr>
      <vt:lpstr>              Sports…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   Sports… </dc:title>
  <dc:creator>dell dell</dc:creator>
  <cp:lastModifiedBy>dell dell</cp:lastModifiedBy>
  <cp:revision>5</cp:revision>
  <dcterms:created xsi:type="dcterms:W3CDTF">2023-12-14T11:06:20Z</dcterms:created>
  <dcterms:modified xsi:type="dcterms:W3CDTF">2023-12-22T11:33:41Z</dcterms:modified>
</cp:coreProperties>
</file>